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FFCCCC"/>
    <a:srgbClr val="E8D0D0"/>
    <a:srgbClr val="FF99CC"/>
    <a:srgbClr val="CC00CC"/>
    <a:srgbClr val="66CCFF"/>
    <a:srgbClr val="0000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242" autoAdjust="0"/>
  </p:normalViewPr>
  <p:slideViewPr>
    <p:cSldViewPr showGuides="1">
      <p:cViewPr>
        <p:scale>
          <a:sx n="100" d="100"/>
          <a:sy n="100" d="100"/>
        </p:scale>
        <p:origin x="-1230" y="246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7F83-5AF5-41F9-8388-5683725DD993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D0E94-79DE-47B4-A8B5-FECF540214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49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0E94-79DE-47B4-A8B5-FECF540214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2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89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81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2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20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04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5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79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76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67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40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F42B-8666-4A4A-B7B5-DB86FCB6D03F}" type="datetimeFigureOut">
              <a:rPr kumimoji="1" lang="ja-JP" altLang="en-US" smtClean="0"/>
              <a:t>2017/8/23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71065-963C-4401-BDBA-27966A2F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1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66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5980" y="920552"/>
            <a:ext cx="4834061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　人生の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様々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な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ステージ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で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準備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を欠かせない「お金」があります。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結婚資金、お子様の教育資金、マイホーム資金、セカンドライフ資金・・・。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女性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は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夢が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たくさん、でも実現するためには悩みもいっぱい。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例えば、●節約してもなかなか預貯金が増えない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　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　　　　 ●結婚・出産後も今の仕事を続けられるだろうか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　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　　　　 ●子育てと仕事を両立でき、一生涯働けるような職場がない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今回のセミナーではご自身の将来の夢や生活設計に合わせた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最適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なお金の貯め方、働き方について先生と一緒に考えていただきます。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楽しい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夢の実現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に向けて、具体的な一歩を踏み出してみませんか？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ja-JP" sz="12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※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託児所あり</a:t>
            </a:r>
            <a:endParaRPr lang="en-US" altLang="ja-JP" sz="1200" b="1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39084" r="165" b="9984"/>
          <a:stretch/>
        </p:blipFill>
        <p:spPr bwMode="auto">
          <a:xfrm>
            <a:off x="408661" y="9328795"/>
            <a:ext cx="6040600" cy="4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438069" y="5241033"/>
            <a:ext cx="2437748" cy="22322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ヒルトン東京　３階「飛鳥」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〒</a:t>
            </a:r>
            <a:r>
              <a:rPr lang="en-US" altLang="ja-JP" sz="900" b="1" dirty="0" smtClean="0">
                <a:solidFill>
                  <a:schemeClr val="tx2">
                    <a:lumMod val="75000"/>
                  </a:schemeClr>
                </a:solidFill>
              </a:rPr>
              <a:t>160-0023</a:t>
            </a:r>
          </a:p>
          <a:p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東京都新宿区西新宿６丁目６番２号</a:t>
            </a:r>
            <a:endParaRPr lang="en-US" altLang="ja-JP" sz="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●ＪＲ</a:t>
            </a:r>
            <a:endParaRPr lang="en-US" altLang="ja-JP" sz="900" b="1" dirty="0" smtClean="0">
              <a:solidFill>
                <a:schemeClr val="tx1"/>
              </a:solidFill>
            </a:endParaRPr>
          </a:p>
          <a:p>
            <a:r>
              <a:rPr lang="ja-JP" altLang="en-US" sz="900" dirty="0">
                <a:solidFill>
                  <a:schemeClr val="tx1"/>
                </a:solidFill>
              </a:rPr>
              <a:t>新宿駅より徒歩</a:t>
            </a:r>
            <a:r>
              <a:rPr lang="en-US" altLang="ja-JP" sz="900" dirty="0">
                <a:solidFill>
                  <a:schemeClr val="tx1"/>
                </a:solidFill>
              </a:rPr>
              <a:t>10</a:t>
            </a:r>
            <a:r>
              <a:rPr lang="ja-JP" altLang="en-US" sz="900" dirty="0" smtClean="0">
                <a:solidFill>
                  <a:schemeClr val="tx1"/>
                </a:solidFill>
              </a:rPr>
              <a:t>分</a:t>
            </a:r>
            <a:endParaRPr lang="ja-JP" altLang="en-US" sz="900" dirty="0">
              <a:solidFill>
                <a:schemeClr val="tx1"/>
              </a:solidFill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</a:rPr>
              <a:t>●</a:t>
            </a:r>
            <a:r>
              <a:rPr lang="ja-JP" altLang="en-US" sz="900" b="1" dirty="0" smtClean="0">
                <a:solidFill>
                  <a:schemeClr val="tx1"/>
                </a:solidFill>
              </a:rPr>
              <a:t>タクシー</a:t>
            </a:r>
            <a:endParaRPr lang="ja-JP" altLang="en-US" sz="900" b="1" dirty="0">
              <a:solidFill>
                <a:schemeClr val="tx1"/>
              </a:solidFill>
            </a:endParaRPr>
          </a:p>
          <a:p>
            <a:r>
              <a:rPr lang="ja-JP" altLang="en-US" sz="900" dirty="0">
                <a:solidFill>
                  <a:schemeClr val="tx1"/>
                </a:solidFill>
              </a:rPr>
              <a:t>所要時間約</a:t>
            </a:r>
            <a:r>
              <a:rPr lang="en-US" altLang="ja-JP" sz="900" dirty="0">
                <a:solidFill>
                  <a:schemeClr val="tx1"/>
                </a:solidFill>
              </a:rPr>
              <a:t>5</a:t>
            </a:r>
            <a:r>
              <a:rPr lang="ja-JP" altLang="en-US" sz="900" dirty="0" smtClean="0">
                <a:solidFill>
                  <a:schemeClr val="tx1"/>
                </a:solidFill>
              </a:rPr>
              <a:t>分</a:t>
            </a:r>
            <a:endParaRPr lang="ja-JP" altLang="en-US" sz="900" dirty="0">
              <a:solidFill>
                <a:schemeClr val="tx1"/>
              </a:solidFill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</a:rPr>
              <a:t>●</a:t>
            </a:r>
            <a:r>
              <a:rPr lang="ja-JP" altLang="en-US" sz="900" b="1" dirty="0" smtClean="0">
                <a:solidFill>
                  <a:schemeClr val="tx1"/>
                </a:solidFill>
              </a:rPr>
              <a:t>バス</a:t>
            </a:r>
            <a:endParaRPr lang="ja-JP" altLang="en-US" sz="900" b="1" dirty="0">
              <a:solidFill>
                <a:schemeClr val="tx1"/>
              </a:solidFill>
            </a:endParaRPr>
          </a:p>
          <a:p>
            <a:r>
              <a:rPr lang="ja-JP" altLang="en-US" sz="900" dirty="0">
                <a:solidFill>
                  <a:schemeClr val="tx1"/>
                </a:solidFill>
              </a:rPr>
              <a:t>京王デパート前</a:t>
            </a:r>
            <a:r>
              <a:rPr lang="en-US" altLang="ja-JP" sz="900" dirty="0">
                <a:solidFill>
                  <a:schemeClr val="tx1"/>
                </a:solidFill>
              </a:rPr>
              <a:t>(</a:t>
            </a:r>
            <a:r>
              <a:rPr lang="ja-JP" altLang="en-US" sz="900" dirty="0">
                <a:solidFill>
                  <a:schemeClr val="tx1"/>
                </a:solidFill>
              </a:rPr>
              <a:t>バス停</a:t>
            </a:r>
            <a:r>
              <a:rPr lang="en-US" altLang="ja-JP" sz="900" dirty="0">
                <a:solidFill>
                  <a:schemeClr val="tx1"/>
                </a:solidFill>
              </a:rPr>
              <a:t>21</a:t>
            </a:r>
            <a:r>
              <a:rPr lang="ja-JP" altLang="en-US" sz="900" dirty="0">
                <a:solidFill>
                  <a:schemeClr val="tx1"/>
                </a:solidFill>
              </a:rPr>
              <a:t>番乗り場</a:t>
            </a:r>
            <a:r>
              <a:rPr lang="en-US" altLang="ja-JP" sz="900" dirty="0">
                <a:solidFill>
                  <a:schemeClr val="tx1"/>
                </a:solidFill>
              </a:rPr>
              <a:t>)</a:t>
            </a:r>
            <a:r>
              <a:rPr lang="ja-JP" altLang="en-US" sz="900" dirty="0">
                <a:solidFill>
                  <a:schemeClr val="tx1"/>
                </a:solidFill>
              </a:rPr>
              <a:t>より</a:t>
            </a:r>
            <a:r>
              <a:rPr lang="en-US" altLang="ja-JP" sz="900" dirty="0">
                <a:solidFill>
                  <a:schemeClr val="tx1"/>
                </a:solidFill>
              </a:rPr>
              <a:t>20</a:t>
            </a:r>
            <a:r>
              <a:rPr lang="ja-JP" altLang="en-US" sz="900" dirty="0">
                <a:solidFill>
                  <a:schemeClr val="tx1"/>
                </a:solidFill>
              </a:rPr>
              <a:t>分間隔にて無料シャトルバス毎日循環運行　所要時間</a:t>
            </a:r>
            <a:r>
              <a:rPr lang="en-US" altLang="ja-JP" sz="900" dirty="0">
                <a:solidFill>
                  <a:schemeClr val="tx1"/>
                </a:solidFill>
              </a:rPr>
              <a:t>5</a:t>
            </a:r>
            <a:r>
              <a:rPr lang="ja-JP" altLang="en-US" sz="900" dirty="0" smtClean="0">
                <a:solidFill>
                  <a:schemeClr val="tx1"/>
                </a:solidFill>
              </a:rPr>
              <a:t>分</a:t>
            </a:r>
            <a:r>
              <a:rPr lang="ja-JP" altLang="en-US" sz="900" dirty="0" smtClean="0"/>
              <a:t>より</a:t>
            </a:r>
            <a:r>
              <a:rPr lang="ja-JP" altLang="en-US" sz="900" dirty="0"/>
              <a:t>徒歩</a:t>
            </a:r>
            <a:r>
              <a:rPr lang="en-US" altLang="ja-JP" sz="900" dirty="0"/>
              <a:t>10</a:t>
            </a:r>
            <a:r>
              <a:rPr lang="ja-JP" altLang="en-US" sz="900" dirty="0" smtClean="0"/>
              <a:t>分</a:t>
            </a:r>
            <a:endParaRPr lang="en-US" altLang="ja-JP" sz="900" dirty="0" smtClean="0"/>
          </a:p>
          <a:p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●地下鉄</a:t>
            </a:r>
            <a:endParaRPr lang="en-US" altLang="ja-JP" sz="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</a:rPr>
              <a:t>丸の内</a:t>
            </a:r>
            <a:r>
              <a:rPr lang="ja-JP" altLang="en-US" sz="900" dirty="0">
                <a:solidFill>
                  <a:schemeClr val="tx1"/>
                </a:solidFill>
              </a:rPr>
              <a:t>線「西新宿駅」 </a:t>
            </a:r>
            <a:r>
              <a:rPr lang="en-US" altLang="ja-JP" sz="900" dirty="0">
                <a:solidFill>
                  <a:schemeClr val="tx1"/>
                </a:solidFill>
              </a:rPr>
              <a:t>(C8</a:t>
            </a:r>
            <a:r>
              <a:rPr lang="ja-JP" altLang="en-US" sz="900" dirty="0">
                <a:solidFill>
                  <a:schemeClr val="tx1"/>
                </a:solidFill>
              </a:rPr>
              <a:t>出口</a:t>
            </a:r>
            <a:r>
              <a:rPr lang="en-US" altLang="ja-JP" sz="900" dirty="0">
                <a:solidFill>
                  <a:schemeClr val="tx1"/>
                </a:solidFill>
              </a:rPr>
              <a:t>)</a:t>
            </a:r>
            <a:r>
              <a:rPr lang="ja-JP" altLang="en-US" sz="900" dirty="0">
                <a:solidFill>
                  <a:schemeClr val="tx1"/>
                </a:solidFill>
              </a:rPr>
              <a:t>より徒歩約</a:t>
            </a:r>
            <a:r>
              <a:rPr lang="en-US" altLang="ja-JP" sz="900" dirty="0">
                <a:solidFill>
                  <a:schemeClr val="tx1"/>
                </a:solidFill>
              </a:rPr>
              <a:t>2</a:t>
            </a:r>
            <a:r>
              <a:rPr lang="ja-JP" altLang="en-US" sz="900" dirty="0">
                <a:solidFill>
                  <a:schemeClr val="tx1"/>
                </a:solidFill>
              </a:rPr>
              <a:t>分</a:t>
            </a:r>
          </a:p>
          <a:p>
            <a:r>
              <a:rPr lang="ja-JP" altLang="en-US" sz="900" dirty="0">
                <a:solidFill>
                  <a:schemeClr val="tx1"/>
                </a:solidFill>
              </a:rPr>
              <a:t>地下鉄大江戸線「都庁前駅」より徒歩</a:t>
            </a:r>
            <a:r>
              <a:rPr lang="en-US" altLang="ja-JP" sz="900" dirty="0">
                <a:solidFill>
                  <a:schemeClr val="tx1"/>
                </a:solidFill>
              </a:rPr>
              <a:t>3</a:t>
            </a:r>
            <a:r>
              <a:rPr lang="ja-JP" altLang="en-US" sz="900" dirty="0" smtClean="0">
                <a:solidFill>
                  <a:schemeClr val="tx1"/>
                </a:solidFill>
              </a:rPr>
              <a:t>分</a:t>
            </a:r>
            <a:endParaRPr lang="en-US" altLang="ja-JP" sz="900" b="1" dirty="0">
              <a:solidFill>
                <a:schemeClr val="tx1"/>
              </a:solidFill>
            </a:endParaRPr>
          </a:p>
          <a:p>
            <a:r>
              <a:rPr lang="ja-JP" altLang="en-US" sz="900" b="1" dirty="0" smtClean="0">
                <a:solidFill>
                  <a:schemeClr val="tx1"/>
                </a:solidFill>
              </a:rPr>
              <a:t>ご不明の際は、弊社スタッフまでご連絡</a:t>
            </a:r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ください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052736" y="3800872"/>
            <a:ext cx="2448272" cy="474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月</a:t>
            </a:r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日（水） 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：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～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：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</a:rPr>
              <a:t>00</a:t>
            </a:r>
            <a:endParaRPr lang="en-US" altLang="ja-JP" sz="3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988482" y="4299214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</a:rPr>
              <a:t>25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</a:rPr>
              <a:t>名</a:t>
            </a:r>
            <a:endParaRPr lang="ja-JP" altLang="en-US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Picture 2"/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4" t="5688" r="5914" b="86900"/>
          <a:stretch/>
        </p:blipFill>
        <p:spPr bwMode="auto">
          <a:xfrm>
            <a:off x="5892260" y="28871"/>
            <a:ext cx="920709" cy="920709"/>
          </a:xfrm>
          <a:prstGeom prst="flowChartConnector">
            <a:avLst/>
          </a:prstGeom>
          <a:noFill/>
          <a:ln>
            <a:noFill/>
          </a:ln>
          <a:extLst/>
        </p:spPr>
      </p:pic>
      <p:sp>
        <p:nvSpPr>
          <p:cNvPr id="6" name="正方形/長方形 5"/>
          <p:cNvSpPr/>
          <p:nvPr/>
        </p:nvSpPr>
        <p:spPr>
          <a:xfrm>
            <a:off x="678646" y="352554"/>
            <a:ext cx="4910594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「ママＦＰが教える　お金のプロになろう」</a:t>
            </a:r>
            <a:endParaRPr lang="ja-JP" alt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5229200" y="2795068"/>
            <a:ext cx="154391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29200" y="2507037"/>
            <a:ext cx="468432" cy="2308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講師</a:t>
            </a:r>
            <a:endParaRPr kumimoji="1" lang="ja-JP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636866" y="2406453"/>
            <a:ext cx="119515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黒田　尚子</a:t>
            </a:r>
            <a:r>
              <a:rPr lang="ja-JP" altLang="en-US" sz="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さん</a:t>
            </a:r>
            <a:endParaRPr lang="en-US" altLang="ja-JP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フローチャート : 代替処理 39"/>
          <p:cNvSpPr/>
          <p:nvPr/>
        </p:nvSpPr>
        <p:spPr>
          <a:xfrm>
            <a:off x="332656" y="3512840"/>
            <a:ext cx="6192610" cy="216024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セミナー概要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1" name="フローチャート : 代替処理 40"/>
          <p:cNvSpPr/>
          <p:nvPr/>
        </p:nvSpPr>
        <p:spPr>
          <a:xfrm>
            <a:off x="352133" y="3945000"/>
            <a:ext cx="524698" cy="183178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日時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2" name="フローチャート : 代替処理 41"/>
          <p:cNvSpPr/>
          <p:nvPr/>
        </p:nvSpPr>
        <p:spPr>
          <a:xfrm>
            <a:off x="3587418" y="3950574"/>
            <a:ext cx="524698" cy="183178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主催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3" name="フローチャート : 代替処理 42"/>
          <p:cNvSpPr/>
          <p:nvPr/>
        </p:nvSpPr>
        <p:spPr>
          <a:xfrm>
            <a:off x="351706" y="4432406"/>
            <a:ext cx="524698" cy="183178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定員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222916" y="2804819"/>
            <a:ext cx="1490688" cy="63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CFP®</a:t>
            </a:r>
            <a:r>
              <a:rPr lang="ja-JP" altLang="en-US" sz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資格</a:t>
            </a:r>
            <a:endParaRPr lang="en-US" altLang="ja-JP" sz="7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ja-JP" sz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ja-JP" altLang="en-US" sz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級ファイナンシャル・プランニング技能士、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  <a:r>
              <a:rPr lang="ja-JP" altLang="en-US" sz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ＣＮＪ認定乳がん体験者コーディネーター</a:t>
            </a:r>
            <a:endParaRPr lang="en-US" altLang="ja-JP" sz="7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消費生活専門相談員資格</a:t>
            </a:r>
            <a:endParaRPr lang="ja-JP" altLang="en-US" sz="7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1" name="フローチャート : 代替処理 50"/>
          <p:cNvSpPr/>
          <p:nvPr/>
        </p:nvSpPr>
        <p:spPr>
          <a:xfrm>
            <a:off x="352133" y="4889314"/>
            <a:ext cx="1183152" cy="201496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場所・アクセス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777360" y="4301276"/>
            <a:ext cx="4374455" cy="445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※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男性</a:t>
            </a:r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のみの参加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は</a:t>
            </a:r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</a:rPr>
              <a:t>不可　　　　　　　　　　　　　　　　　　　　　　　　　　　　　　　　　　　　　　　　</a:t>
            </a:r>
            <a:r>
              <a:rPr lang="en-US" altLang="ja-JP" sz="9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※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希望者多数</a:t>
            </a:r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の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先着順</a:t>
            </a:r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と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なります</a:t>
            </a:r>
            <a:r>
              <a:rPr lang="ja-JP" altLang="en-US" sz="9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。あらかじめ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ご了承ください。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ja-JP" alt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049" name="表 20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41739"/>
              </p:ext>
            </p:extLst>
          </p:nvPr>
        </p:nvGraphicFramePr>
        <p:xfrm>
          <a:off x="332656" y="7884120"/>
          <a:ext cx="6237054" cy="141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77"/>
                <a:gridCol w="1672292"/>
                <a:gridCol w="1062609"/>
                <a:gridCol w="2393776"/>
              </a:tblGrid>
              <a:tr h="333326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　　　　　　　　　　　　セミナー参加申込書　　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ja-JP" altLang="en-US" sz="1100" dirty="0" smtClean="0"/>
                        <a:t>申込日：　　　年　　　月　　　日</a:t>
                      </a:r>
                      <a:r>
                        <a:rPr kumimoji="1" lang="ja-JP" altLang="en-US" dirty="0" smtClean="0"/>
                        <a:t>　　　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424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参加日</a:t>
                      </a:r>
                      <a:endParaRPr kumimoji="1" lang="en-US" altLang="ja-JP" sz="900" dirty="0" smtClean="0"/>
                    </a:p>
                    <a:p>
                      <a:pPr algn="ctr"/>
                      <a:endParaRPr kumimoji="1" lang="ja-JP" altLang="en-US" sz="9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10</a:t>
                      </a:r>
                      <a:r>
                        <a:rPr kumimoji="1" lang="ja-JP" altLang="en-US" sz="1200" dirty="0" smtClean="0"/>
                        <a:t>月</a:t>
                      </a:r>
                      <a:r>
                        <a:rPr kumimoji="1" lang="en-US" altLang="ja-JP" sz="1200" dirty="0" smtClean="0"/>
                        <a:t>18</a:t>
                      </a:r>
                      <a:r>
                        <a:rPr kumimoji="1" lang="ja-JP" altLang="en-US" sz="1200" dirty="0" smtClean="0"/>
                        <a:t>日（水）</a:t>
                      </a:r>
                      <a:r>
                        <a:rPr kumimoji="1" lang="en-US" altLang="ja-JP" sz="1200" dirty="0" smtClean="0"/>
                        <a:t>10</a:t>
                      </a:r>
                      <a:r>
                        <a:rPr kumimoji="1" lang="ja-JP" altLang="en-US" sz="1200" dirty="0" smtClean="0"/>
                        <a:t>：</a:t>
                      </a:r>
                      <a:r>
                        <a:rPr kumimoji="1" lang="en-US" altLang="ja-JP" sz="1200" dirty="0" smtClean="0"/>
                        <a:t>30</a:t>
                      </a:r>
                      <a:r>
                        <a:rPr kumimoji="1" lang="ja-JP" altLang="en-US" sz="1200" dirty="0" smtClean="0"/>
                        <a:t>～</a:t>
                      </a:r>
                      <a:r>
                        <a:rPr kumimoji="1" lang="en-US" altLang="ja-JP" sz="1200" dirty="0" smtClean="0"/>
                        <a:t>12</a:t>
                      </a:r>
                      <a:r>
                        <a:rPr kumimoji="1" lang="ja-JP" altLang="en-US" sz="1200" dirty="0" smtClean="0"/>
                        <a:t>：</a:t>
                      </a:r>
                      <a:r>
                        <a:rPr kumimoji="1" lang="en-US" altLang="ja-JP" sz="1200" dirty="0" smtClean="0"/>
                        <a:t>00</a:t>
                      </a:r>
                      <a:r>
                        <a:rPr kumimoji="1" lang="ja-JP" altLang="en-US" sz="1200" dirty="0" smtClean="0"/>
                        <a:t>　</a:t>
                      </a:r>
                      <a:r>
                        <a:rPr kumimoji="1" lang="ja-JP" altLang="en-US" sz="1200" baseline="0" dirty="0" smtClean="0"/>
                        <a:t>　</a:t>
                      </a:r>
                      <a:endParaRPr kumimoji="1" lang="en-US" altLang="ja-JP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ＭＳ Ｐゴシック 本文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  <a:tr h="3212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参加者名　①</a:t>
                      </a:r>
                      <a:endParaRPr kumimoji="1" lang="ja-JP" altLang="en-US" sz="9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/>
                        <a:t>電話番号</a:t>
                      </a:r>
                      <a:r>
                        <a:rPr kumimoji="1" lang="ja-JP" altLang="en-US" sz="800" dirty="0" smtClean="0"/>
                        <a:t>（携帯可）</a:t>
                      </a:r>
                      <a:endParaRPr kumimoji="1" lang="en-US" altLang="ja-JP" sz="8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</a:rPr>
                        <a:t>メールアドレス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</a:rPr>
                        <a:t>＠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7" name="直線コネクタ 56"/>
          <p:cNvCxnSpPr/>
          <p:nvPr/>
        </p:nvCxnSpPr>
        <p:spPr>
          <a:xfrm>
            <a:off x="44624" y="7545288"/>
            <a:ext cx="6678728" cy="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"/>
          <p:cNvSpPr txBox="1"/>
          <p:nvPr/>
        </p:nvSpPr>
        <p:spPr>
          <a:xfrm>
            <a:off x="417675" y="7545288"/>
            <a:ext cx="633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ja-JP" sz="1200" b="1" kern="1200" dirty="0">
                <a:solidFill>
                  <a:schemeClr val="tx2">
                    <a:lumMod val="75000"/>
                  </a:schemeClr>
                </a:solidFill>
                <a:effectLst/>
                <a:latin typeface="ＭＳ Ｐゴシック"/>
                <a:cs typeface="Times New Roman"/>
              </a:rPr>
              <a:t>切り取り線　　下部を切り離し弊社担当者へお渡しください</a:t>
            </a:r>
            <a:endParaRPr lang="ja-JP" sz="1200" dirty="0">
              <a:solidFill>
                <a:schemeClr val="tx2">
                  <a:lumMod val="75000"/>
                </a:schemeClr>
              </a:solidFill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2055" name="直角三角形 2054"/>
          <p:cNvSpPr>
            <a:spLocks/>
          </p:cNvSpPr>
          <p:nvPr/>
        </p:nvSpPr>
        <p:spPr>
          <a:xfrm>
            <a:off x="6151815" y="9186000"/>
            <a:ext cx="720000" cy="720000"/>
          </a:xfrm>
          <a:prstGeom prst="rtTriangle">
            <a:avLst/>
          </a:prstGeom>
          <a:solidFill>
            <a:srgbClr val="0000FF"/>
          </a:solidFill>
          <a:ln>
            <a:solidFill>
              <a:srgbClr val="0066FF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直角三角形 65"/>
          <p:cNvSpPr>
            <a:spLocks/>
          </p:cNvSpPr>
          <p:nvPr/>
        </p:nvSpPr>
        <p:spPr>
          <a:xfrm rot="10800000">
            <a:off x="-12869" y="-12526"/>
            <a:ext cx="720000" cy="720000"/>
          </a:xfrm>
          <a:prstGeom prst="rtTriangle">
            <a:avLst/>
          </a:prstGeom>
          <a:solidFill>
            <a:srgbClr val="66CCFF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57" name="直線コネクタ 2056"/>
          <p:cNvCxnSpPr/>
          <p:nvPr/>
        </p:nvCxnSpPr>
        <p:spPr>
          <a:xfrm flipV="1">
            <a:off x="320461" y="-11365"/>
            <a:ext cx="358185" cy="36391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5445224" y="1053627"/>
            <a:ext cx="1177395" cy="136040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講師の</a:t>
            </a:r>
            <a:endParaRPr kumimoji="1" lang="en-US" altLang="ja-JP" dirty="0" smtClean="0"/>
          </a:p>
          <a:p>
            <a:pPr algn="ctr"/>
            <a:r>
              <a:rPr kumimoji="1" lang="ja-JP" altLang="en-US" b="1" dirty="0" smtClean="0"/>
              <a:t>写真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2117" y="9230468"/>
            <a:ext cx="27012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（当社より電子メールでのご案内を差し上げる場合があります</a:t>
            </a:r>
            <a:r>
              <a:rPr kumimoji="1" lang="ja-JP" altLang="en-US" sz="7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）</a:t>
            </a:r>
            <a:endParaRPr kumimoji="1" lang="ja-JP" altLang="en-US" sz="7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89" y="1016821"/>
            <a:ext cx="1378863" cy="14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43" y="5817096"/>
            <a:ext cx="348867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motonobu.sekiguchi\Desktop\da44be71ab4bbeb35f6961b8642eaf43_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53" y="4689175"/>
            <a:ext cx="1750803" cy="11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3397747" y="5090263"/>
            <a:ext cx="19364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1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ご参加いただいた方に</a:t>
            </a:r>
            <a:endParaRPr kumimoji="1" lang="en-US" altLang="ja-JP" sz="10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kumimoji="1" lang="ja-JP" altLang="en-US" sz="1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ス</a:t>
            </a:r>
            <a:r>
              <a:rPr lang="ja-JP" altLang="en-US" sz="1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イーツご用意しています！</a:t>
            </a:r>
            <a:endParaRPr lang="ja-JP" altLang="en-US" sz="1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131310" y="3917728"/>
            <a:ext cx="26418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</a:rPr>
              <a:t>アクサ生命保険株式会社　</a:t>
            </a:r>
            <a:r>
              <a:rPr lang="ja-JP" altLang="en-US" sz="1000" b="1" dirty="0">
                <a:solidFill>
                  <a:schemeClr val="tx2">
                    <a:lumMod val="75000"/>
                  </a:schemeClr>
                </a:solidFill>
              </a:rPr>
              <a:t>東京</a:t>
            </a:r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</a:rPr>
              <a:t>支社</a:t>
            </a:r>
            <a:endParaRPr lang="en-US" altLang="ja-JP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</a:rPr>
              <a:t>千代田区丸の内</a:t>
            </a:r>
            <a:r>
              <a:rPr lang="en-US" altLang="ja-JP" sz="1000" b="1" dirty="0" smtClean="0">
                <a:solidFill>
                  <a:schemeClr val="tx2">
                    <a:lumMod val="75000"/>
                  </a:schemeClr>
                </a:solidFill>
              </a:rPr>
              <a:t>3-3-1</a:t>
            </a:r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</a:rPr>
              <a:t>新東京ビル</a:t>
            </a:r>
            <a:r>
              <a:rPr lang="en-US" altLang="ja-JP" sz="1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ja-JP" altLang="en-US" sz="1000" b="1" dirty="0" smtClean="0">
                <a:solidFill>
                  <a:schemeClr val="tx2">
                    <a:lumMod val="75000"/>
                  </a:schemeClr>
                </a:solidFill>
              </a:rPr>
              <a:t>階</a:t>
            </a:r>
            <a:endParaRPr lang="en-US" altLang="ja-JP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</a:rPr>
              <a:t>TEL</a:t>
            </a:r>
            <a:r>
              <a:rPr lang="ja-JP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：</a:t>
            </a:r>
            <a:r>
              <a:rPr lang="en-US" altLang="ja-JP" sz="1200" b="1" dirty="0" smtClean="0">
                <a:solidFill>
                  <a:schemeClr val="tx2">
                    <a:lumMod val="75000"/>
                  </a:schemeClr>
                </a:solidFill>
              </a:rPr>
              <a:t>03-3218-1221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992037" y="9701648"/>
            <a:ext cx="18004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/>
              <a:t>ＡＸＡ</a:t>
            </a:r>
            <a:r>
              <a:rPr lang="en-US" altLang="ja-JP" sz="1000"/>
              <a:t>-</a:t>
            </a:r>
            <a:r>
              <a:rPr lang="en-US" altLang="ja-JP" sz="1000" smtClean="0"/>
              <a:t>C-170821-0042/002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9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110</Words>
  <Application>Microsoft Office PowerPoint</Application>
  <PresentationFormat>A4 210 x 297 mm</PresentationFormat>
  <Paragraphs>59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MATSUSAKA</dc:creator>
  <cp:lastModifiedBy>shinichiro inoue 井上　伸一郎</cp:lastModifiedBy>
  <cp:revision>110</cp:revision>
  <cp:lastPrinted>2017-08-15T07:27:25Z</cp:lastPrinted>
  <dcterms:created xsi:type="dcterms:W3CDTF">2015-03-25T10:00:51Z</dcterms:created>
  <dcterms:modified xsi:type="dcterms:W3CDTF">2017-08-23T00:26:45Z</dcterms:modified>
</cp:coreProperties>
</file>